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2353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>
        <p:scale>
          <a:sx n="70" d="100"/>
          <a:sy n="70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60647-AD8F-4530-82F7-A3353CEA4205}" type="datetimeFigureOut">
              <a:rPr lang="ru-RU" smtClean="0"/>
              <a:pPr/>
              <a:t>07.08.2019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227C9-5B84-49B5-82DF-2B66637F7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227C9-5B84-49B5-82DF-2B66637F7D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avodok - 19382 шт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" y="0"/>
            <a:ext cx="9137668" cy="68580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808" y="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!ОТДЕЛ\РАБОТЫ\2013\06 доклад кобзева на заседении кчс шуберское\Шуберское\Шуберское 02,04,2013\P11106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5413017"/>
            <a:ext cx="2362200" cy="144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6" name="Picture 2" descr="C:\Users\Belyaev\Desktop\Фото\Рисунок1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514600" y="5410201"/>
            <a:ext cx="2362200" cy="144779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1" y="0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Рисунок 20" descr="капл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085147">
            <a:off x="7768183" y="1515733"/>
            <a:ext cx="527912" cy="932301"/>
          </a:xfrm>
          <a:prstGeom prst="rect">
            <a:avLst/>
          </a:prstGeom>
        </p:spPr>
      </p:pic>
      <p:pic>
        <p:nvPicPr>
          <p:cNvPr id="22" name="Рисунок 21" descr="капли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29600" y="914400"/>
            <a:ext cx="914400" cy="785308"/>
          </a:xfrm>
          <a:prstGeom prst="rect">
            <a:avLst/>
          </a:prstGeom>
        </p:spPr>
      </p:pic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8417250" y="54592"/>
            <a:ext cx="685806" cy="685799"/>
            <a:chOff x="1344" y="-96"/>
            <a:chExt cx="2916" cy="3840"/>
          </a:xfrm>
        </p:grpSpPr>
        <p:sp>
          <p:nvSpPr>
            <p:cNvPr id="9" name="Oval 22"/>
            <p:cNvSpPr>
              <a:spLocks noChangeArrowheads="1"/>
            </p:cNvSpPr>
            <p:nvPr/>
          </p:nvSpPr>
          <p:spPr bwMode="auto">
            <a:xfrm>
              <a:off x="3181" y="987"/>
              <a:ext cx="48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041" y="1514"/>
              <a:ext cx="886" cy="462"/>
            </a:xfrm>
            <a:custGeom>
              <a:avLst/>
              <a:gdLst>
                <a:gd name="T0" fmla="*/ 17 w 926"/>
                <a:gd name="T1" fmla="*/ 4 h 518"/>
                <a:gd name="T2" fmla="*/ 47 w 926"/>
                <a:gd name="T3" fmla="*/ 4 h 518"/>
                <a:gd name="T4" fmla="*/ 72 w 926"/>
                <a:gd name="T5" fmla="*/ 0 h 518"/>
                <a:gd name="T6" fmla="*/ 104 w 926"/>
                <a:gd name="T7" fmla="*/ 4 h 518"/>
                <a:gd name="T8" fmla="*/ 123 w 926"/>
                <a:gd name="T9" fmla="*/ 4 h 518"/>
                <a:gd name="T10" fmla="*/ 158 w 926"/>
                <a:gd name="T11" fmla="*/ 6 h 518"/>
                <a:gd name="T12" fmla="*/ 179 w 926"/>
                <a:gd name="T13" fmla="*/ 4 h 518"/>
                <a:gd name="T14" fmla="*/ 214 w 926"/>
                <a:gd name="T15" fmla="*/ 8 h 518"/>
                <a:gd name="T16" fmla="*/ 172 w 926"/>
                <a:gd name="T17" fmla="*/ 8 h 518"/>
                <a:gd name="T18" fmla="*/ 179 w 926"/>
                <a:gd name="T19" fmla="*/ 11 h 518"/>
                <a:gd name="T20" fmla="*/ 202 w 926"/>
                <a:gd name="T21" fmla="*/ 12 h 518"/>
                <a:gd name="T22" fmla="*/ 144 w 926"/>
                <a:gd name="T23" fmla="*/ 12 h 518"/>
                <a:gd name="T24" fmla="*/ 84 w 926"/>
                <a:gd name="T25" fmla="*/ 10 h 518"/>
                <a:gd name="T26" fmla="*/ 78 w 926"/>
                <a:gd name="T27" fmla="*/ 12 h 518"/>
                <a:gd name="T28" fmla="*/ 0 w 926"/>
                <a:gd name="T29" fmla="*/ 10 h 518"/>
                <a:gd name="T30" fmla="*/ 18 w 926"/>
                <a:gd name="T31" fmla="*/ 8 h 518"/>
                <a:gd name="T32" fmla="*/ 50 w 926"/>
                <a:gd name="T33" fmla="*/ 10 h 518"/>
                <a:gd name="T34" fmla="*/ 76 w 926"/>
                <a:gd name="T35" fmla="*/ 10 h 518"/>
                <a:gd name="T36" fmla="*/ 75 w 926"/>
                <a:gd name="T37" fmla="*/ 6 h 518"/>
                <a:gd name="T38" fmla="*/ 41 w 926"/>
                <a:gd name="T39" fmla="*/ 4 h 518"/>
                <a:gd name="T40" fmla="*/ 11 w 926"/>
                <a:gd name="T41" fmla="*/ 4 h 51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6"/>
                <a:gd name="T64" fmla="*/ 0 h 518"/>
                <a:gd name="T65" fmla="*/ 926 w 926"/>
                <a:gd name="T66" fmla="*/ 518 h 51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6" h="518">
                  <a:moveTo>
                    <a:pt x="72" y="14"/>
                  </a:moveTo>
                  <a:lnTo>
                    <a:pt x="201" y="5"/>
                  </a:lnTo>
                  <a:lnTo>
                    <a:pt x="302" y="0"/>
                  </a:lnTo>
                  <a:lnTo>
                    <a:pt x="446" y="105"/>
                  </a:lnTo>
                  <a:lnTo>
                    <a:pt x="528" y="173"/>
                  </a:lnTo>
                  <a:lnTo>
                    <a:pt x="681" y="273"/>
                  </a:lnTo>
                  <a:lnTo>
                    <a:pt x="768" y="221"/>
                  </a:lnTo>
                  <a:lnTo>
                    <a:pt x="926" y="341"/>
                  </a:lnTo>
                  <a:lnTo>
                    <a:pt x="739" y="350"/>
                  </a:lnTo>
                  <a:lnTo>
                    <a:pt x="768" y="446"/>
                  </a:lnTo>
                  <a:lnTo>
                    <a:pt x="864" y="518"/>
                  </a:lnTo>
                  <a:lnTo>
                    <a:pt x="614" y="518"/>
                  </a:lnTo>
                  <a:lnTo>
                    <a:pt x="360" y="408"/>
                  </a:lnTo>
                  <a:lnTo>
                    <a:pt x="331" y="509"/>
                  </a:lnTo>
                  <a:lnTo>
                    <a:pt x="0" y="427"/>
                  </a:lnTo>
                  <a:lnTo>
                    <a:pt x="76" y="321"/>
                  </a:lnTo>
                  <a:lnTo>
                    <a:pt x="211" y="417"/>
                  </a:lnTo>
                  <a:lnTo>
                    <a:pt x="326" y="398"/>
                  </a:lnTo>
                  <a:lnTo>
                    <a:pt x="321" y="259"/>
                  </a:lnTo>
                  <a:lnTo>
                    <a:pt x="172" y="43"/>
                  </a:lnTo>
                  <a:lnTo>
                    <a:pt x="33" y="67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Freeform 17"/>
            <p:cNvSpPr>
              <a:spLocks/>
            </p:cNvSpPr>
            <p:nvPr/>
          </p:nvSpPr>
          <p:spPr bwMode="auto">
            <a:xfrm>
              <a:off x="3343" y="1163"/>
              <a:ext cx="515" cy="389"/>
            </a:xfrm>
            <a:custGeom>
              <a:avLst/>
              <a:gdLst>
                <a:gd name="T0" fmla="*/ 63 w 538"/>
                <a:gd name="T1" fmla="*/ 4 h 437"/>
                <a:gd name="T2" fmla="*/ 74 w 538"/>
                <a:gd name="T3" fmla="*/ 4 h 437"/>
                <a:gd name="T4" fmla="*/ 103 w 538"/>
                <a:gd name="T5" fmla="*/ 4 h 437"/>
                <a:gd name="T6" fmla="*/ 128 w 538"/>
                <a:gd name="T7" fmla="*/ 5 h 437"/>
                <a:gd name="T8" fmla="*/ 117 w 538"/>
                <a:gd name="T9" fmla="*/ 9 h 437"/>
                <a:gd name="T10" fmla="*/ 95 w 538"/>
                <a:gd name="T11" fmla="*/ 7 h 437"/>
                <a:gd name="T12" fmla="*/ 79 w 538"/>
                <a:gd name="T13" fmla="*/ 10 h 437"/>
                <a:gd name="T14" fmla="*/ 30 w 538"/>
                <a:gd name="T15" fmla="*/ 8 h 437"/>
                <a:gd name="T16" fmla="*/ 0 w 538"/>
                <a:gd name="T17" fmla="*/ 9 h 437"/>
                <a:gd name="T18" fmla="*/ 10 w 538"/>
                <a:gd name="T19" fmla="*/ 5 h 437"/>
                <a:gd name="T20" fmla="*/ 43 w 538"/>
                <a:gd name="T21" fmla="*/ 4 h 437"/>
                <a:gd name="T22" fmla="*/ 50 w 538"/>
                <a:gd name="T23" fmla="*/ 0 h 4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8"/>
                <a:gd name="T37" fmla="*/ 0 h 437"/>
                <a:gd name="T38" fmla="*/ 538 w 538"/>
                <a:gd name="T39" fmla="*/ 437 h 4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8" h="437">
                  <a:moveTo>
                    <a:pt x="264" y="19"/>
                  </a:moveTo>
                  <a:lnTo>
                    <a:pt x="312" y="178"/>
                  </a:lnTo>
                  <a:lnTo>
                    <a:pt x="442" y="221"/>
                  </a:lnTo>
                  <a:lnTo>
                    <a:pt x="538" y="269"/>
                  </a:lnTo>
                  <a:lnTo>
                    <a:pt x="490" y="418"/>
                  </a:lnTo>
                  <a:lnTo>
                    <a:pt x="404" y="322"/>
                  </a:lnTo>
                  <a:lnTo>
                    <a:pt x="332" y="437"/>
                  </a:lnTo>
                  <a:lnTo>
                    <a:pt x="120" y="375"/>
                  </a:lnTo>
                  <a:lnTo>
                    <a:pt x="0" y="399"/>
                  </a:lnTo>
                  <a:lnTo>
                    <a:pt x="10" y="269"/>
                  </a:lnTo>
                  <a:lnTo>
                    <a:pt x="178" y="178"/>
                  </a:lnTo>
                  <a:lnTo>
                    <a:pt x="207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64" y="1060"/>
              <a:ext cx="276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572" y="247"/>
              <a:ext cx="414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517" y="1407"/>
              <a:ext cx="666" cy="500"/>
            </a:xfrm>
            <a:custGeom>
              <a:avLst/>
              <a:gdLst>
                <a:gd name="T0" fmla="*/ 109 w 696"/>
                <a:gd name="T1" fmla="*/ 4 h 561"/>
                <a:gd name="T2" fmla="*/ 102 w 696"/>
                <a:gd name="T3" fmla="*/ 4 h 561"/>
                <a:gd name="T4" fmla="*/ 107 w 696"/>
                <a:gd name="T5" fmla="*/ 4 h 561"/>
                <a:gd name="T6" fmla="*/ 29 w 696"/>
                <a:gd name="T7" fmla="*/ 4 h 561"/>
                <a:gd name="T8" fmla="*/ 35 w 696"/>
                <a:gd name="T9" fmla="*/ 4 h 561"/>
                <a:gd name="T10" fmla="*/ 0 w 696"/>
                <a:gd name="T11" fmla="*/ 6 h 561"/>
                <a:gd name="T12" fmla="*/ 77 w 696"/>
                <a:gd name="T13" fmla="*/ 12 h 561"/>
                <a:gd name="T14" fmla="*/ 163 w 696"/>
                <a:gd name="T15" fmla="*/ 7 h 561"/>
                <a:gd name="T16" fmla="*/ 109 w 696"/>
                <a:gd name="T17" fmla="*/ 4 h 5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6"/>
                <a:gd name="T28" fmla="*/ 0 h 561"/>
                <a:gd name="T29" fmla="*/ 696 w 696"/>
                <a:gd name="T30" fmla="*/ 561 h 5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6" h="561">
                  <a:moveTo>
                    <a:pt x="466" y="192"/>
                  </a:moveTo>
                  <a:lnTo>
                    <a:pt x="437" y="101"/>
                  </a:lnTo>
                  <a:lnTo>
                    <a:pt x="456" y="19"/>
                  </a:lnTo>
                  <a:cubicBezTo>
                    <a:pt x="403" y="5"/>
                    <a:pt x="170" y="0"/>
                    <a:pt x="120" y="19"/>
                  </a:cubicBezTo>
                  <a:cubicBezTo>
                    <a:pt x="70" y="38"/>
                    <a:pt x="174" y="88"/>
                    <a:pt x="154" y="134"/>
                  </a:cubicBezTo>
                  <a:lnTo>
                    <a:pt x="0" y="297"/>
                  </a:lnTo>
                  <a:lnTo>
                    <a:pt x="327" y="561"/>
                  </a:lnTo>
                  <a:lnTo>
                    <a:pt x="696" y="326"/>
                  </a:lnTo>
                  <a:lnTo>
                    <a:pt x="466" y="1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801" y="2464"/>
              <a:ext cx="2021" cy="1210"/>
            </a:xfrm>
            <a:custGeom>
              <a:avLst/>
              <a:gdLst>
                <a:gd name="T0" fmla="*/ 90 w 2021"/>
                <a:gd name="T1" fmla="*/ 80 h 1210"/>
                <a:gd name="T2" fmla="*/ 119 w 2021"/>
                <a:gd name="T3" fmla="*/ 137 h 1210"/>
                <a:gd name="T4" fmla="*/ 4 w 2021"/>
                <a:gd name="T5" fmla="*/ 154 h 1210"/>
                <a:gd name="T6" fmla="*/ 0 w 2021"/>
                <a:gd name="T7" fmla="*/ 334 h 1210"/>
                <a:gd name="T8" fmla="*/ 59 w 2021"/>
                <a:gd name="T9" fmla="*/ 625 h 1210"/>
                <a:gd name="T10" fmla="*/ 353 w 2021"/>
                <a:gd name="T11" fmla="*/ 984 h 1210"/>
                <a:gd name="T12" fmla="*/ 725 w 2021"/>
                <a:gd name="T13" fmla="*/ 1139 h 1210"/>
                <a:gd name="T14" fmla="*/ 1134 w 2021"/>
                <a:gd name="T15" fmla="*/ 1177 h 1210"/>
                <a:gd name="T16" fmla="*/ 1685 w 2021"/>
                <a:gd name="T17" fmla="*/ 938 h 1210"/>
                <a:gd name="T18" fmla="*/ 1981 w 2021"/>
                <a:gd name="T19" fmla="*/ 435 h 1210"/>
                <a:gd name="T20" fmla="*/ 2021 w 2021"/>
                <a:gd name="T21" fmla="*/ 171 h 1210"/>
                <a:gd name="T22" fmla="*/ 1887 w 2021"/>
                <a:gd name="T23" fmla="*/ 142 h 1210"/>
                <a:gd name="T24" fmla="*/ 1952 w 2021"/>
                <a:gd name="T25" fmla="*/ 86 h 1210"/>
                <a:gd name="T26" fmla="*/ 1768 w 2021"/>
                <a:gd name="T27" fmla="*/ 0 h 1210"/>
                <a:gd name="T28" fmla="*/ 1690 w 2021"/>
                <a:gd name="T29" fmla="*/ 313 h 1210"/>
                <a:gd name="T30" fmla="*/ 1828 w 2021"/>
                <a:gd name="T31" fmla="*/ 364 h 1210"/>
                <a:gd name="T32" fmla="*/ 1777 w 2021"/>
                <a:gd name="T33" fmla="*/ 544 h 1210"/>
                <a:gd name="T34" fmla="*/ 1488 w 2021"/>
                <a:gd name="T35" fmla="*/ 903 h 1210"/>
                <a:gd name="T36" fmla="*/ 955 w 2021"/>
                <a:gd name="T37" fmla="*/ 1027 h 1210"/>
                <a:gd name="T38" fmla="*/ 491 w 2021"/>
                <a:gd name="T39" fmla="*/ 903 h 1210"/>
                <a:gd name="T40" fmla="*/ 256 w 2021"/>
                <a:gd name="T41" fmla="*/ 625 h 1210"/>
                <a:gd name="T42" fmla="*/ 167 w 2021"/>
                <a:gd name="T43" fmla="*/ 358 h 1210"/>
                <a:gd name="T44" fmla="*/ 331 w 2021"/>
                <a:gd name="T45" fmla="*/ 333 h 1210"/>
                <a:gd name="T46" fmla="*/ 300 w 2021"/>
                <a:gd name="T47" fmla="*/ 119 h 1210"/>
                <a:gd name="T48" fmla="*/ 235 w 2021"/>
                <a:gd name="T49" fmla="*/ 52 h 1210"/>
                <a:gd name="T50" fmla="*/ 121 w 2021"/>
                <a:gd name="T51" fmla="*/ 41 h 1210"/>
                <a:gd name="T52" fmla="*/ 90 w 2021"/>
                <a:gd name="T53" fmla="*/ 80 h 121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21"/>
                <a:gd name="T82" fmla="*/ 0 h 1210"/>
                <a:gd name="T83" fmla="*/ 2021 w 2021"/>
                <a:gd name="T84" fmla="*/ 1210 h 121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21" h="1210">
                  <a:moveTo>
                    <a:pt x="90" y="80"/>
                  </a:moveTo>
                  <a:lnTo>
                    <a:pt x="119" y="137"/>
                  </a:lnTo>
                  <a:lnTo>
                    <a:pt x="4" y="154"/>
                  </a:lnTo>
                  <a:lnTo>
                    <a:pt x="0" y="334"/>
                  </a:lnTo>
                  <a:lnTo>
                    <a:pt x="59" y="625"/>
                  </a:lnTo>
                  <a:lnTo>
                    <a:pt x="353" y="984"/>
                  </a:lnTo>
                  <a:lnTo>
                    <a:pt x="725" y="1139"/>
                  </a:lnTo>
                  <a:cubicBezTo>
                    <a:pt x="855" y="1171"/>
                    <a:pt x="974" y="1210"/>
                    <a:pt x="1134" y="1177"/>
                  </a:cubicBezTo>
                  <a:cubicBezTo>
                    <a:pt x="1294" y="1144"/>
                    <a:pt x="1544" y="1062"/>
                    <a:pt x="1685" y="938"/>
                  </a:cubicBezTo>
                  <a:cubicBezTo>
                    <a:pt x="1826" y="814"/>
                    <a:pt x="1925" y="563"/>
                    <a:pt x="1981" y="435"/>
                  </a:cubicBezTo>
                  <a:lnTo>
                    <a:pt x="2021" y="171"/>
                  </a:lnTo>
                  <a:lnTo>
                    <a:pt x="1887" y="142"/>
                  </a:lnTo>
                  <a:lnTo>
                    <a:pt x="1952" y="86"/>
                  </a:lnTo>
                  <a:lnTo>
                    <a:pt x="1768" y="0"/>
                  </a:lnTo>
                  <a:cubicBezTo>
                    <a:pt x="1724" y="38"/>
                    <a:pt x="1680" y="252"/>
                    <a:pt x="1690" y="313"/>
                  </a:cubicBezTo>
                  <a:cubicBezTo>
                    <a:pt x="1699" y="374"/>
                    <a:pt x="1813" y="325"/>
                    <a:pt x="1828" y="364"/>
                  </a:cubicBezTo>
                  <a:cubicBezTo>
                    <a:pt x="1842" y="402"/>
                    <a:pt x="1833" y="454"/>
                    <a:pt x="1777" y="544"/>
                  </a:cubicBezTo>
                  <a:cubicBezTo>
                    <a:pt x="1721" y="634"/>
                    <a:pt x="1625" y="823"/>
                    <a:pt x="1488" y="903"/>
                  </a:cubicBezTo>
                  <a:cubicBezTo>
                    <a:pt x="1351" y="984"/>
                    <a:pt x="1122" y="1027"/>
                    <a:pt x="955" y="1027"/>
                  </a:cubicBezTo>
                  <a:cubicBezTo>
                    <a:pt x="788" y="1027"/>
                    <a:pt x="608" y="970"/>
                    <a:pt x="491" y="903"/>
                  </a:cubicBezTo>
                  <a:lnTo>
                    <a:pt x="256" y="625"/>
                  </a:lnTo>
                  <a:lnTo>
                    <a:pt x="167" y="358"/>
                  </a:lnTo>
                  <a:lnTo>
                    <a:pt x="331" y="333"/>
                  </a:lnTo>
                  <a:lnTo>
                    <a:pt x="300" y="119"/>
                  </a:lnTo>
                  <a:cubicBezTo>
                    <a:pt x="284" y="72"/>
                    <a:pt x="265" y="65"/>
                    <a:pt x="235" y="52"/>
                  </a:cubicBezTo>
                  <a:lnTo>
                    <a:pt x="121" y="41"/>
                  </a:lnTo>
                  <a:lnTo>
                    <a:pt x="90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2106" y="1927"/>
              <a:ext cx="1392" cy="746"/>
            </a:xfrm>
            <a:custGeom>
              <a:avLst/>
              <a:gdLst>
                <a:gd name="T0" fmla="*/ 0 w 1456"/>
                <a:gd name="T1" fmla="*/ 4 h 836"/>
                <a:gd name="T2" fmla="*/ 11 w 1456"/>
                <a:gd name="T3" fmla="*/ 19 h 836"/>
                <a:gd name="T4" fmla="*/ 318 w 1456"/>
                <a:gd name="T5" fmla="*/ 20 h 836"/>
                <a:gd name="T6" fmla="*/ 329 w 1456"/>
                <a:gd name="T7" fmla="*/ 4 h 836"/>
                <a:gd name="T8" fmla="*/ 263 w 1456"/>
                <a:gd name="T9" fmla="*/ 4 h 836"/>
                <a:gd name="T10" fmla="*/ 148 w 1456"/>
                <a:gd name="T11" fmla="*/ 0 h 836"/>
                <a:gd name="T12" fmla="*/ 107 w 1456"/>
                <a:gd name="T13" fmla="*/ 4 h 836"/>
                <a:gd name="T14" fmla="*/ 49 w 1456"/>
                <a:gd name="T15" fmla="*/ 4 h 836"/>
                <a:gd name="T16" fmla="*/ 0 w 1456"/>
                <a:gd name="T17" fmla="*/ 4 h 8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56"/>
                <a:gd name="T28" fmla="*/ 0 h 836"/>
                <a:gd name="T29" fmla="*/ 1456 w 1456"/>
                <a:gd name="T30" fmla="*/ 836 h 8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56" h="836">
                  <a:moveTo>
                    <a:pt x="0" y="48"/>
                  </a:moveTo>
                  <a:lnTo>
                    <a:pt x="52" y="816"/>
                  </a:lnTo>
                  <a:lnTo>
                    <a:pt x="1400" y="836"/>
                  </a:lnTo>
                  <a:lnTo>
                    <a:pt x="1456" y="48"/>
                  </a:lnTo>
                  <a:lnTo>
                    <a:pt x="1164" y="100"/>
                  </a:lnTo>
                  <a:cubicBezTo>
                    <a:pt x="1030" y="92"/>
                    <a:pt x="767" y="5"/>
                    <a:pt x="652" y="0"/>
                  </a:cubicBezTo>
                  <a:lnTo>
                    <a:pt x="472" y="68"/>
                  </a:lnTo>
                  <a:lnTo>
                    <a:pt x="216" y="10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pic>
          <p:nvPicPr>
            <p:cNvPr id="17" name="Picture 10" descr="D:\Тоцкая\Эмблема ОГУ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4" y="-96"/>
              <a:ext cx="2916" cy="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Рисунок 22" descr="капл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330373">
            <a:off x="7284811" y="301869"/>
            <a:ext cx="619125" cy="109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953000"/>
            <a:ext cx="975986" cy="838200"/>
          </a:xfrm>
          <a:prstGeom prst="rect">
            <a:avLst/>
          </a:prstGeom>
        </p:spPr>
      </p:pic>
      <p:pic>
        <p:nvPicPr>
          <p:cNvPr id="16" name="Рисунок 15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28053">
            <a:off x="7125338" y="2473211"/>
            <a:ext cx="933450" cy="9429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88423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ТЕЛЕФОНЫ </a:t>
            </a:r>
            <a:br>
              <a:rPr lang="ru-RU" sz="2000" b="1" u="sng" dirty="0" smtClean="0">
                <a:solidFill>
                  <a:srgbClr val="FF0000"/>
                </a:solidFill>
              </a:rPr>
            </a:br>
            <a:r>
              <a:rPr lang="ru-RU" sz="2000" b="1" u="sng" dirty="0" smtClean="0">
                <a:solidFill>
                  <a:srgbClr val="FF0000"/>
                </a:solidFill>
              </a:rPr>
              <a:t>ЭКСТРЕННОГО РЕАГИРОВАНИЯ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ЕДДС района _____________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Единая служба спасения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Скорая помощь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Коммунальная служба района _____________________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 сбора для эвакуации находится по   адресу: __________________________________________________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                                                           </a:t>
            </a:r>
            <a:endParaRPr lang="ru-RU" sz="1800" dirty="0" smtClean="0">
              <a:solidFill>
                <a:srgbClr val="7A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A0000"/>
                </a:solidFill>
              </a:rPr>
              <a:t>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7A0000"/>
                </a:solidFill>
              </a:rPr>
              <a:t>                                                        </a:t>
            </a:r>
            <a:r>
              <a:rPr lang="ru-RU" sz="2000" b="1" dirty="0" smtClean="0">
                <a:solidFill>
                  <a:srgbClr val="7A0000"/>
                </a:solidFill>
              </a:rPr>
              <a:t>  </a:t>
            </a:r>
            <a:endParaRPr lang="ru-RU" dirty="0"/>
          </a:p>
        </p:txBody>
      </p:sp>
      <p:pic>
        <p:nvPicPr>
          <p:cNvPr id="4" name="Рисунок 3" descr="МАШИ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5726" y="1454054"/>
            <a:ext cx="1460475" cy="970016"/>
          </a:xfrm>
          <a:prstGeom prst="rect">
            <a:avLst/>
          </a:prstGeom>
        </p:spPr>
      </p:pic>
      <p:pic>
        <p:nvPicPr>
          <p:cNvPr id="5" name="Рисунок 4" descr="МАШИН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940420"/>
            <a:ext cx="1600200" cy="1326996"/>
          </a:xfrm>
          <a:prstGeom prst="rect">
            <a:avLst/>
          </a:prstGeom>
        </p:spPr>
      </p:pic>
      <p:pic>
        <p:nvPicPr>
          <p:cNvPr id="6" name="Рисунок 5" descr="1895_qXst889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0400" y="152400"/>
            <a:ext cx="1905000" cy="1125416"/>
          </a:xfrm>
          <a:prstGeom prst="rect">
            <a:avLst/>
          </a:prstGeom>
        </p:spPr>
      </p:pic>
      <p:pic>
        <p:nvPicPr>
          <p:cNvPr id="8" name="Рисунок 7" descr="navodnenie_debloki_osnov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3581400"/>
            <a:ext cx="3276600" cy="1833999"/>
          </a:xfrm>
          <a:prstGeom prst="rect">
            <a:avLst/>
          </a:prstGeom>
        </p:spPr>
      </p:pic>
      <p:pic>
        <p:nvPicPr>
          <p:cNvPr id="9" name="Рисунок 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1295400" cy="1071790"/>
          </a:xfrm>
          <a:prstGeom prst="rect">
            <a:avLst/>
          </a:prstGeom>
        </p:spPr>
      </p:pic>
      <p:pic>
        <p:nvPicPr>
          <p:cNvPr id="10" name="Рисунок 9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152400"/>
            <a:ext cx="609600" cy="615820"/>
          </a:xfrm>
          <a:prstGeom prst="rect">
            <a:avLst/>
          </a:prstGeom>
        </p:spPr>
      </p:pic>
      <p:pic>
        <p:nvPicPr>
          <p:cNvPr id="11" name="Рисунок 10" descr="капл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762000"/>
            <a:ext cx="685800" cy="692797"/>
          </a:xfrm>
          <a:prstGeom prst="rect">
            <a:avLst/>
          </a:prstGeom>
        </p:spPr>
      </p:pic>
      <p:pic>
        <p:nvPicPr>
          <p:cNvPr id="12" name="Рисунок 11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4262241">
            <a:off x="80928" y="5735715"/>
            <a:ext cx="1066800" cy="932611"/>
          </a:xfrm>
          <a:prstGeom prst="rect">
            <a:avLst/>
          </a:prstGeom>
        </p:spPr>
      </p:pic>
      <p:pic>
        <p:nvPicPr>
          <p:cNvPr id="14" name="Рисунок 13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05200" y="3581400"/>
            <a:ext cx="619125" cy="809625"/>
          </a:xfrm>
          <a:prstGeom prst="rect">
            <a:avLst/>
          </a:prstGeom>
        </p:spPr>
      </p:pic>
      <p:pic>
        <p:nvPicPr>
          <p:cNvPr id="15" name="Рисунок 14" descr="капли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1600200"/>
            <a:ext cx="975986" cy="838200"/>
          </a:xfrm>
          <a:prstGeom prst="rect">
            <a:avLst/>
          </a:prstGeom>
        </p:spPr>
      </p:pic>
      <p:pic>
        <p:nvPicPr>
          <p:cNvPr id="17" name="Рисунок 16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21436988">
            <a:off x="7482238" y="6036591"/>
            <a:ext cx="723530" cy="634777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 rot="10800000" flipV="1">
            <a:off x="457200" y="5443336"/>
            <a:ext cx="8458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Дополнительную информацию по вопросам безопасности жизнедеятельности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получить на сайтах ГУ МЧС России по Воронежской области: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mchs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казенного учреждения Воронежской области «Гражданская оборона, защита населения и пожарная безопасность Воронежской области»: 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kuvogo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Рисунок 28" descr="капли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9609587">
            <a:off x="7700929" y="3923474"/>
            <a:ext cx="1066800" cy="932611"/>
          </a:xfrm>
          <a:prstGeom prst="rect">
            <a:avLst/>
          </a:prstGeom>
        </p:spPr>
      </p:pic>
      <p:pic>
        <p:nvPicPr>
          <p:cNvPr id="31" name="Рисунок 30" descr="1895_qXst889d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86400" y="3581400"/>
            <a:ext cx="3429000" cy="1876101"/>
          </a:xfrm>
          <a:prstGeom prst="rect">
            <a:avLst/>
          </a:prstGeom>
        </p:spPr>
      </p:pic>
      <p:pic>
        <p:nvPicPr>
          <p:cNvPr id="32" name="Рисунок 31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4542599" y="3751476"/>
            <a:ext cx="619125" cy="809625"/>
          </a:xfrm>
          <a:prstGeom prst="rect">
            <a:avLst/>
          </a:prstGeom>
        </p:spPr>
      </p:pic>
      <p:pic>
        <p:nvPicPr>
          <p:cNvPr id="33" name="Рисунок 32" descr="капли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957310">
            <a:off x="3628199" y="4437276"/>
            <a:ext cx="619125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75</Words>
  <Application>Microsoft Office PowerPoint</Application>
  <PresentationFormat>Экран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ТЕЛЕФОНЫ  ЭКСТРЕННОГО РЕАГИРОВАНИЯ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Belyaev</cp:lastModifiedBy>
  <cp:revision>51</cp:revision>
  <dcterms:modified xsi:type="dcterms:W3CDTF">2019-08-07T09:44:18Z</dcterms:modified>
</cp:coreProperties>
</file>